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2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commentAuthors" Target="commentAuthor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32639" y="3135791"/>
            <a:ext cx="1492183" cy="149218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</a:t>
            </a:r>
            <a:r>
              <a:rPr lang="uk-UA" sz="700" b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Европска унија</a:t>
            </a:r>
            <a:r>
              <a:rPr lang="fr-BE" sz="700" b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 2025 – Shutterstock</a:t>
            </a:r>
            <a:endParaRPr lang="fr-FR" sz="70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uk-UA"/>
              <a:t>Овде пронађите тим </a:t>
            </a:r>
            <a:br>
              <a:rPr lang="fr-FR"/>
            </a:br>
            <a:r>
              <a:rPr lang="uk-UA"/>
              <a:t>са којим ћете путовати </a:t>
            </a:r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Европска унија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7BAEC143-5FC1-B0D3-0671-9DF7CB230FF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821" b="821"/>
          <a:stretch/>
        </p:blipFill>
        <p:spPr>
          <a:xfrm>
            <a:off x="178970" y="3994712"/>
            <a:ext cx="1068203" cy="968260"/>
          </a:xfrm>
          <a:prstGeom prst="rect">
            <a:avLst/>
          </a:prstGeom>
        </p:spPr>
      </p:pic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A0179626-4C46-31DB-5788-3A8A697409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724896" y="3510879"/>
            <a:ext cx="2013799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Пријављивање </a:t>
            </a:r>
            <a:endParaRPr lang="en-GB"/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47AE1284-33C0-4D7F-3A87-65C82599F6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214741" y="3761380"/>
            <a:ext cx="1138556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почиње</a:t>
            </a:r>
            <a:endParaRPr lang="en-GB"/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72805F6E-EB39-032F-04F4-E6C4AD959C3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3212896" y="4006323"/>
            <a:ext cx="1285244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</a:t>
            </a:r>
            <a:r>
              <a:rPr lang="uk-UA"/>
              <a:t>. априла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A89F1D4-3552-A273-93EF-2556D9BF94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7F5A850-807C-8FC0-0F52-B330AD1BD5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5EC849E-C4DF-B051-B2F1-9E9E6407F1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0FB36BF-C169-5C0A-FEBC-961EB4F60F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F73EEFED-B64D-4CFE-98D9-9368E9FE72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9ED675C-125C-47CF-AC91-D21A495B96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B9093FF-4979-42E2-B4B4-F9CACB596B4B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11683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121</cp:revision>
  <dcterms:created xsi:type="dcterms:W3CDTF">2021-04-28T16:14:15Z</dcterms:created>
  <dcterms:modified xsi:type="dcterms:W3CDTF">2025-01-16T22:23:25Z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